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09" r:id="rId5"/>
    <p:sldId id="322" r:id="rId6"/>
    <p:sldId id="325" r:id="rId7"/>
    <p:sldId id="326" r:id="rId8"/>
    <p:sldId id="327" r:id="rId9"/>
    <p:sldId id="328" r:id="rId10"/>
    <p:sldId id="312" r:id="rId11"/>
    <p:sldId id="311" r:id="rId12"/>
    <p:sldId id="303" r:id="rId13"/>
    <p:sldId id="304" r:id="rId14"/>
    <p:sldId id="305" r:id="rId15"/>
    <p:sldId id="307" r:id="rId16"/>
    <p:sldId id="306" r:id="rId17"/>
    <p:sldId id="314" r:id="rId18"/>
    <p:sldId id="316" r:id="rId19"/>
    <p:sldId id="308" r:id="rId20"/>
    <p:sldId id="313" r:id="rId21"/>
    <p:sldId id="315" r:id="rId22"/>
    <p:sldId id="299" r:id="rId23"/>
    <p:sldId id="298" r:id="rId24"/>
    <p:sldId id="301" r:id="rId25"/>
    <p:sldId id="310" r:id="rId26"/>
    <p:sldId id="323" r:id="rId27"/>
    <p:sldId id="258" r:id="rId28"/>
    <p:sldId id="32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59FE0-34BD-4027-89EC-218D0C26A716}" v="13" dt="2022-05-09T11:03:49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9588" autoAdjust="0"/>
  </p:normalViewPr>
  <p:slideViewPr>
    <p:cSldViewPr snapToGrid="0">
      <p:cViewPr varScale="1">
        <p:scale>
          <a:sx n="81" d="100"/>
          <a:sy n="81" d="100"/>
        </p:scale>
        <p:origin x="57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fford Agius" userId="287c56c2-a2fe-463a-8152-37c98427aa76" providerId="ADAL" clId="{6E959FE0-34BD-4027-89EC-218D0C26A716}"/>
    <pc:docChg chg="undo custSel addSld modSld sldOrd">
      <pc:chgData name="Clifford Agius" userId="287c56c2-a2fe-463a-8152-37c98427aa76" providerId="ADAL" clId="{6E959FE0-34BD-4027-89EC-218D0C26A716}" dt="2022-05-09T11:03:49.480" v="205"/>
      <pc:docMkLst>
        <pc:docMk/>
      </pc:docMkLst>
      <pc:sldChg chg="addSp delSp mod">
        <pc:chgData name="Clifford Agius" userId="287c56c2-a2fe-463a-8152-37c98427aa76" providerId="ADAL" clId="{6E959FE0-34BD-4027-89EC-218D0C26A716}" dt="2022-05-08T11:04:47.016" v="7" actId="22"/>
        <pc:sldMkLst>
          <pc:docMk/>
          <pc:sldMk cId="3351983227" sldId="258"/>
        </pc:sldMkLst>
        <pc:spChg chg="add del">
          <ac:chgData name="Clifford Agius" userId="287c56c2-a2fe-463a-8152-37c98427aa76" providerId="ADAL" clId="{6E959FE0-34BD-4027-89EC-218D0C26A716}" dt="2022-05-08T11:04:47.016" v="7" actId="22"/>
          <ac:spMkLst>
            <pc:docMk/>
            <pc:sldMk cId="3351983227" sldId="258"/>
            <ac:spMk id="5" creationId="{86DB1A7D-C188-C93A-9C61-DF967C7B797A}"/>
          </ac:spMkLst>
        </pc:spChg>
      </pc:sldChg>
      <pc:sldChg chg="addSp modSp mod modTransition">
        <pc:chgData name="Clifford Agius" userId="287c56c2-a2fe-463a-8152-37c98427aa76" providerId="ADAL" clId="{6E959FE0-34BD-4027-89EC-218D0C26A716}" dt="2022-05-09T11:03:34.890" v="204"/>
        <pc:sldMkLst>
          <pc:docMk/>
          <pc:sldMk cId="4110466501" sldId="309"/>
        </pc:sldMkLst>
        <pc:spChg chg="mod">
          <ac:chgData name="Clifford Agius" userId="287c56c2-a2fe-463a-8152-37c98427aa76" providerId="ADAL" clId="{6E959FE0-34BD-4027-89EC-218D0C26A716}" dt="2022-05-08T14:20:40.362" v="161" actId="20577"/>
          <ac:spMkLst>
            <pc:docMk/>
            <pc:sldMk cId="4110466501" sldId="309"/>
            <ac:spMk id="2" creationId="{53E359A3-68BA-44B9-ADD6-CCFEB7C8B1E7}"/>
          </ac:spMkLst>
        </pc:spChg>
        <pc:spChg chg="add mod">
          <ac:chgData name="Clifford Agius" userId="287c56c2-a2fe-463a-8152-37c98427aa76" providerId="ADAL" clId="{6E959FE0-34BD-4027-89EC-218D0C26A716}" dt="2022-05-08T14:13:44.950" v="100" actId="1035"/>
          <ac:spMkLst>
            <pc:docMk/>
            <pc:sldMk cId="4110466501" sldId="309"/>
            <ac:spMk id="7" creationId="{D8FD522D-664C-FCAA-18F5-18B161972067}"/>
          </ac:spMkLst>
        </pc:spChg>
        <pc:spChg chg="add mod">
          <ac:chgData name="Clifford Agius" userId="287c56c2-a2fe-463a-8152-37c98427aa76" providerId="ADAL" clId="{6E959FE0-34BD-4027-89EC-218D0C26A716}" dt="2022-05-08T14:12:12.560" v="36" actId="1076"/>
          <ac:spMkLst>
            <pc:docMk/>
            <pc:sldMk cId="4110466501" sldId="309"/>
            <ac:spMk id="8" creationId="{F8E88A58-FC03-092A-F9A8-6D7930470797}"/>
          </ac:spMkLst>
        </pc:spChg>
        <pc:spChg chg="add mod">
          <ac:chgData name="Clifford Agius" userId="287c56c2-a2fe-463a-8152-37c98427aa76" providerId="ADAL" clId="{6E959FE0-34BD-4027-89EC-218D0C26A716}" dt="2022-05-08T14:12:12.560" v="36" actId="1076"/>
          <ac:spMkLst>
            <pc:docMk/>
            <pc:sldMk cId="4110466501" sldId="309"/>
            <ac:spMk id="9" creationId="{CF7418B9-1A2E-D2F6-7421-9C9929610615}"/>
          </ac:spMkLst>
        </pc:spChg>
        <pc:picChg chg="add mod">
          <ac:chgData name="Clifford Agius" userId="287c56c2-a2fe-463a-8152-37c98427aa76" providerId="ADAL" clId="{6E959FE0-34BD-4027-89EC-218D0C26A716}" dt="2022-05-08T14:13:44.950" v="100" actId="1035"/>
          <ac:picMkLst>
            <pc:docMk/>
            <pc:sldMk cId="4110466501" sldId="309"/>
            <ac:picMk id="4" creationId="{173E37D4-6AEC-3ECD-5110-291368F4A4C3}"/>
          </ac:picMkLst>
        </pc:picChg>
      </pc:sldChg>
      <pc:sldChg chg="modNotesTx">
        <pc:chgData name="Clifford Agius" userId="287c56c2-a2fe-463a-8152-37c98427aa76" providerId="ADAL" clId="{6E959FE0-34BD-4027-89EC-218D0C26A716}" dt="2022-05-09T10:59:29.567" v="203"/>
        <pc:sldMkLst>
          <pc:docMk/>
          <pc:sldMk cId="3638287831" sldId="310"/>
        </pc:sldMkLst>
      </pc:sldChg>
      <pc:sldChg chg="modTransition">
        <pc:chgData name="Clifford Agius" userId="287c56c2-a2fe-463a-8152-37c98427aa76" providerId="ADAL" clId="{6E959FE0-34BD-4027-89EC-218D0C26A716}" dt="2022-05-09T11:03:34.890" v="204"/>
        <pc:sldMkLst>
          <pc:docMk/>
          <pc:sldMk cId="1607700893" sldId="321"/>
        </pc:sldMkLst>
      </pc:sldChg>
      <pc:sldChg chg="addSp delSp modSp mod ord modTransition modAnim">
        <pc:chgData name="Clifford Agius" userId="287c56c2-a2fe-463a-8152-37c98427aa76" providerId="ADAL" clId="{6E959FE0-34BD-4027-89EC-218D0C26A716}" dt="2022-05-09T11:03:34.890" v="204"/>
        <pc:sldMkLst>
          <pc:docMk/>
          <pc:sldMk cId="3979809900" sldId="322"/>
        </pc:sldMkLst>
        <pc:spChg chg="add mod">
          <ac:chgData name="Clifford Agius" userId="287c56c2-a2fe-463a-8152-37c98427aa76" providerId="ADAL" clId="{6E959FE0-34BD-4027-89EC-218D0C26A716}" dt="2022-05-08T14:16:44.715" v="104" actId="1582"/>
          <ac:spMkLst>
            <pc:docMk/>
            <pc:sldMk cId="3979809900" sldId="322"/>
            <ac:spMk id="3" creationId="{1BB8355C-AABD-809F-9AD4-0B5FAA23B0BF}"/>
          </ac:spMkLst>
        </pc:spChg>
        <pc:spChg chg="add del mod">
          <ac:chgData name="Clifford Agius" userId="287c56c2-a2fe-463a-8152-37c98427aa76" providerId="ADAL" clId="{6E959FE0-34BD-4027-89EC-218D0C26A716}" dt="2022-05-08T14:17:30.328" v="120" actId="478"/>
          <ac:spMkLst>
            <pc:docMk/>
            <pc:sldMk cId="3979809900" sldId="322"/>
            <ac:spMk id="5" creationId="{790EF259-49CC-ED26-D5A2-6377138B7070}"/>
          </ac:spMkLst>
        </pc:spChg>
        <pc:picChg chg="mod">
          <ac:chgData name="Clifford Agius" userId="287c56c2-a2fe-463a-8152-37c98427aa76" providerId="ADAL" clId="{6E959FE0-34BD-4027-89EC-218D0C26A716}" dt="2022-05-08T14:16:54.319" v="112" actId="1076"/>
          <ac:picMkLst>
            <pc:docMk/>
            <pc:sldMk cId="3979809900" sldId="322"/>
            <ac:picMk id="9" creationId="{EE97051E-3B79-26BA-B141-B7E525EC4E32}"/>
          </ac:picMkLst>
        </pc:picChg>
        <pc:cxnChg chg="add del">
          <ac:chgData name="Clifford Agius" userId="287c56c2-a2fe-463a-8152-37c98427aa76" providerId="ADAL" clId="{6E959FE0-34BD-4027-89EC-218D0C26A716}" dt="2022-05-08T14:18:29.852" v="123" actId="11529"/>
          <ac:cxnSpMkLst>
            <pc:docMk/>
            <pc:sldMk cId="3979809900" sldId="322"/>
            <ac:cxnSpMk id="6" creationId="{BCCD3716-B0AE-E2A2-1503-F1D1D912EB16}"/>
          </ac:cxnSpMkLst>
        </pc:cxnChg>
        <pc:cxnChg chg="add del">
          <ac:chgData name="Clifford Agius" userId="287c56c2-a2fe-463a-8152-37c98427aa76" providerId="ADAL" clId="{6E959FE0-34BD-4027-89EC-218D0C26A716}" dt="2022-05-08T14:18:37.497" v="125" actId="11529"/>
          <ac:cxnSpMkLst>
            <pc:docMk/>
            <pc:sldMk cId="3979809900" sldId="322"/>
            <ac:cxnSpMk id="8" creationId="{816AD22D-DE1C-D4EE-4090-0B4424F7A6FE}"/>
          </ac:cxnSpMkLst>
        </pc:cxnChg>
        <pc:cxnChg chg="add mod">
          <ac:chgData name="Clifford Agius" userId="287c56c2-a2fe-463a-8152-37c98427aa76" providerId="ADAL" clId="{6E959FE0-34BD-4027-89EC-218D0C26A716}" dt="2022-05-08T14:18:58.060" v="129" actId="1582"/>
          <ac:cxnSpMkLst>
            <pc:docMk/>
            <pc:sldMk cId="3979809900" sldId="322"/>
            <ac:cxnSpMk id="11" creationId="{7BE80CB8-2597-69B2-D790-5E5B665E4EF4}"/>
          </ac:cxnSpMkLst>
        </pc:cxnChg>
      </pc:sldChg>
      <pc:sldChg chg="addSp delSp modSp new mod modAnim">
        <pc:chgData name="Clifford Agius" userId="287c56c2-a2fe-463a-8152-37c98427aa76" providerId="ADAL" clId="{6E959FE0-34BD-4027-89EC-218D0C26A716}" dt="2022-05-08T11:07:24.794" v="33" actId="478"/>
        <pc:sldMkLst>
          <pc:docMk/>
          <pc:sldMk cId="4075534320" sldId="323"/>
        </pc:sldMkLst>
        <pc:spChg chg="del">
          <ac:chgData name="Clifford Agius" userId="287c56c2-a2fe-463a-8152-37c98427aa76" providerId="ADAL" clId="{6E959FE0-34BD-4027-89EC-218D0C26A716}" dt="2022-05-07T18:52:19.326" v="2" actId="478"/>
          <ac:spMkLst>
            <pc:docMk/>
            <pc:sldMk cId="4075534320" sldId="323"/>
            <ac:spMk id="2" creationId="{17B74873-E208-2184-EDEE-526E394421AC}"/>
          </ac:spMkLst>
        </pc:spChg>
        <pc:spChg chg="del">
          <ac:chgData name="Clifford Agius" userId="287c56c2-a2fe-463a-8152-37c98427aa76" providerId="ADAL" clId="{6E959FE0-34BD-4027-89EC-218D0C26A716}" dt="2022-05-07T18:52:16.678" v="1" actId="478"/>
          <ac:spMkLst>
            <pc:docMk/>
            <pc:sldMk cId="4075534320" sldId="323"/>
            <ac:spMk id="3" creationId="{8B612AEB-4C22-8A9F-3D51-95CCA104B2AB}"/>
          </ac:spMkLst>
        </pc:spChg>
        <pc:picChg chg="add mod">
          <ac:chgData name="Clifford Agius" userId="287c56c2-a2fe-463a-8152-37c98427aa76" providerId="ADAL" clId="{6E959FE0-34BD-4027-89EC-218D0C26A716}" dt="2022-05-07T18:52:29.912" v="5" actId="1076"/>
          <ac:picMkLst>
            <pc:docMk/>
            <pc:sldMk cId="4075534320" sldId="323"/>
            <ac:picMk id="5" creationId="{6F3118C7-3AB8-AED5-6EEF-84173FE47B1E}"/>
          </ac:picMkLst>
        </pc:picChg>
        <pc:inkChg chg="add del">
          <ac:chgData name="Clifford Agius" userId="287c56c2-a2fe-463a-8152-37c98427aa76" providerId="ADAL" clId="{6E959FE0-34BD-4027-89EC-218D0C26A716}" dt="2022-05-08T11:07:24.794" v="33" actId="478"/>
          <ac:inkMkLst>
            <pc:docMk/>
            <pc:sldMk cId="4075534320" sldId="323"/>
            <ac:inkMk id="2" creationId="{9162106B-962B-3322-1B0D-C44F64BB818F}"/>
          </ac:inkMkLst>
        </pc:inkChg>
        <pc:inkChg chg="add del">
          <ac:chgData name="Clifford Agius" userId="287c56c2-a2fe-463a-8152-37c98427aa76" providerId="ADAL" clId="{6E959FE0-34BD-4027-89EC-218D0C26A716}" dt="2022-05-08T11:07:19.182" v="32" actId="478"/>
          <ac:inkMkLst>
            <pc:docMk/>
            <pc:sldMk cId="4075534320" sldId="323"/>
            <ac:inkMk id="3" creationId="{4A5C4691-0FD4-80FE-FFA4-8844CF71718B}"/>
          </ac:inkMkLst>
        </pc:inkChg>
        <pc:inkChg chg="add mod">
          <ac:chgData name="Clifford Agius" userId="287c56c2-a2fe-463a-8152-37c98427aa76" providerId="ADAL" clId="{6E959FE0-34BD-4027-89EC-218D0C26A716}" dt="2022-05-08T11:07:16.397" v="31" actId="1076"/>
          <ac:inkMkLst>
            <pc:docMk/>
            <pc:sldMk cId="4075534320" sldId="323"/>
            <ac:inkMk id="4" creationId="{123AA3F5-F43D-740A-B551-EF53A7F1B1FD}"/>
          </ac:inkMkLst>
        </pc:inkChg>
        <pc:inkChg chg="add">
          <ac:chgData name="Clifford Agius" userId="287c56c2-a2fe-463a-8152-37c98427aa76" providerId="ADAL" clId="{6E959FE0-34BD-4027-89EC-218D0C26A716}" dt="2022-05-08T11:06:44.065" v="28" actId="9405"/>
          <ac:inkMkLst>
            <pc:docMk/>
            <pc:sldMk cId="4075534320" sldId="323"/>
            <ac:inkMk id="6" creationId="{1C140D2F-6D26-509A-535D-117DDC56716B}"/>
          </ac:inkMkLst>
        </pc:inkChg>
        <pc:inkChg chg="add">
          <ac:chgData name="Clifford Agius" userId="287c56c2-a2fe-463a-8152-37c98427aa76" providerId="ADAL" clId="{6E959FE0-34BD-4027-89EC-218D0C26A716}" dt="2022-05-08T11:06:47.153" v="29" actId="9405"/>
          <ac:inkMkLst>
            <pc:docMk/>
            <pc:sldMk cId="4075534320" sldId="323"/>
            <ac:inkMk id="7" creationId="{4869FC0F-8991-9C81-698D-3E8F305A7731}"/>
          </ac:inkMkLst>
        </pc:inkChg>
      </pc:sldChg>
      <pc:sldChg chg="modSp mod">
        <pc:chgData name="Clifford Agius" userId="287c56c2-a2fe-463a-8152-37c98427aa76" providerId="ADAL" clId="{6E959FE0-34BD-4027-89EC-218D0C26A716}" dt="2022-05-08T11:05:33.248" v="24" actId="1076"/>
        <pc:sldMkLst>
          <pc:docMk/>
          <pc:sldMk cId="2246469778" sldId="324"/>
        </pc:sldMkLst>
        <pc:spChg chg="mod">
          <ac:chgData name="Clifford Agius" userId="287c56c2-a2fe-463a-8152-37c98427aa76" providerId="ADAL" clId="{6E959FE0-34BD-4027-89EC-218D0C26A716}" dt="2022-05-08T11:05:33.248" v="24" actId="1076"/>
          <ac:spMkLst>
            <pc:docMk/>
            <pc:sldMk cId="2246469778" sldId="324"/>
            <ac:spMk id="2" creationId="{53E359A3-68BA-44B9-ADD6-CCFEB7C8B1E7}"/>
          </ac:spMkLst>
        </pc:spChg>
      </pc:sldChg>
      <pc:sldChg chg="addSp delSp modSp new mod modTransition">
        <pc:chgData name="Clifford Agius" userId="287c56c2-a2fe-463a-8152-37c98427aa76" providerId="ADAL" clId="{6E959FE0-34BD-4027-89EC-218D0C26A716}" dt="2022-05-09T11:03:34.890" v="204"/>
        <pc:sldMkLst>
          <pc:docMk/>
          <pc:sldMk cId="3471631436" sldId="325"/>
        </pc:sldMkLst>
        <pc:spChg chg="del">
          <ac:chgData name="Clifford Agius" userId="287c56c2-a2fe-463a-8152-37c98427aa76" providerId="ADAL" clId="{6E959FE0-34BD-4027-89EC-218D0C26A716}" dt="2022-05-09T10:54:11.229" v="164" actId="478"/>
          <ac:spMkLst>
            <pc:docMk/>
            <pc:sldMk cId="3471631436" sldId="325"/>
            <ac:spMk id="2" creationId="{78B18D5B-C844-3B67-D764-23E1727BC420}"/>
          </ac:spMkLst>
        </pc:spChg>
        <pc:spChg chg="del">
          <ac:chgData name="Clifford Agius" userId="287c56c2-a2fe-463a-8152-37c98427aa76" providerId="ADAL" clId="{6E959FE0-34BD-4027-89EC-218D0C26A716}" dt="2022-05-09T10:54:08.866" v="163" actId="478"/>
          <ac:spMkLst>
            <pc:docMk/>
            <pc:sldMk cId="3471631436" sldId="325"/>
            <ac:spMk id="3" creationId="{766D6730-5A17-2325-1FBD-CDF97D86044F}"/>
          </ac:spMkLst>
        </pc:spChg>
        <pc:spChg chg="add mod">
          <ac:chgData name="Clifford Agius" userId="287c56c2-a2fe-463a-8152-37c98427aa76" providerId="ADAL" clId="{6E959FE0-34BD-4027-89EC-218D0C26A716}" dt="2022-05-09T10:56:22.901" v="181" actId="255"/>
          <ac:spMkLst>
            <pc:docMk/>
            <pc:sldMk cId="3471631436" sldId="325"/>
            <ac:spMk id="9" creationId="{F0779235-7100-6CD0-BA66-959DB11B2B7E}"/>
          </ac:spMkLst>
        </pc:spChg>
        <pc:picChg chg="add mod">
          <ac:chgData name="Clifford Agius" userId="287c56c2-a2fe-463a-8152-37c98427aa76" providerId="ADAL" clId="{6E959FE0-34BD-4027-89EC-218D0C26A716}" dt="2022-05-09T10:54:56.695" v="169" actId="1076"/>
          <ac:picMkLst>
            <pc:docMk/>
            <pc:sldMk cId="3471631436" sldId="325"/>
            <ac:picMk id="5" creationId="{EC320F37-4CB5-5008-B39F-78828D233028}"/>
          </ac:picMkLst>
        </pc:picChg>
        <pc:picChg chg="add del mod">
          <ac:chgData name="Clifford Agius" userId="287c56c2-a2fe-463a-8152-37c98427aa76" providerId="ADAL" clId="{6E959FE0-34BD-4027-89EC-218D0C26A716}" dt="2022-05-09T10:55:06.753" v="172" actId="21"/>
          <ac:picMkLst>
            <pc:docMk/>
            <pc:sldMk cId="3471631436" sldId="325"/>
            <ac:picMk id="7" creationId="{EE557512-9381-39AD-7ECD-CB0B85C8DFF4}"/>
          </ac:picMkLst>
        </pc:picChg>
      </pc:sldChg>
      <pc:sldChg chg="addSp delSp modSp new mod modTransition modAnim">
        <pc:chgData name="Clifford Agius" userId="287c56c2-a2fe-463a-8152-37c98427aa76" providerId="ADAL" clId="{6E959FE0-34BD-4027-89EC-218D0C26A716}" dt="2022-05-09T11:03:49.480" v="205"/>
        <pc:sldMkLst>
          <pc:docMk/>
          <pc:sldMk cId="639905203" sldId="326"/>
        </pc:sldMkLst>
        <pc:spChg chg="del">
          <ac:chgData name="Clifford Agius" userId="287c56c2-a2fe-463a-8152-37c98427aa76" providerId="ADAL" clId="{6E959FE0-34BD-4027-89EC-218D0C26A716}" dt="2022-05-09T10:56:31.399" v="183" actId="478"/>
          <ac:spMkLst>
            <pc:docMk/>
            <pc:sldMk cId="639905203" sldId="326"/>
            <ac:spMk id="2" creationId="{0488D7FC-5684-170C-A668-CA2FB90416FF}"/>
          </ac:spMkLst>
        </pc:spChg>
        <pc:spChg chg="del">
          <ac:chgData name="Clifford Agius" userId="287c56c2-a2fe-463a-8152-37c98427aa76" providerId="ADAL" clId="{6E959FE0-34BD-4027-89EC-218D0C26A716}" dt="2022-05-09T10:56:30.179" v="182" actId="478"/>
          <ac:spMkLst>
            <pc:docMk/>
            <pc:sldMk cId="639905203" sldId="326"/>
            <ac:spMk id="3" creationId="{C5BE3ED0-0E34-EBAA-6C9F-305B50B8CFFB}"/>
          </ac:spMkLst>
        </pc:spChg>
        <pc:spChg chg="add mod">
          <ac:chgData name="Clifford Agius" userId="287c56c2-a2fe-463a-8152-37c98427aa76" providerId="ADAL" clId="{6E959FE0-34BD-4027-89EC-218D0C26A716}" dt="2022-05-09T10:56:32.329" v="184"/>
          <ac:spMkLst>
            <pc:docMk/>
            <pc:sldMk cId="639905203" sldId="326"/>
            <ac:spMk id="5" creationId="{59E91FF8-312F-7181-DEB0-6B10DA172731}"/>
          </ac:spMkLst>
        </pc:spChg>
        <pc:picChg chg="add mod">
          <ac:chgData name="Clifford Agius" userId="287c56c2-a2fe-463a-8152-37c98427aa76" providerId="ADAL" clId="{6E959FE0-34BD-4027-89EC-218D0C26A716}" dt="2022-05-09T10:56:38.077" v="186" actId="1076"/>
          <ac:picMkLst>
            <pc:docMk/>
            <pc:sldMk cId="639905203" sldId="326"/>
            <ac:picMk id="4" creationId="{D7531533-58C9-D42F-F02D-B18FCF738737}"/>
          </ac:picMkLst>
        </pc:picChg>
      </pc:sldChg>
      <pc:sldChg chg="addSp delSp modSp new mod modTransition">
        <pc:chgData name="Clifford Agius" userId="287c56c2-a2fe-463a-8152-37c98427aa76" providerId="ADAL" clId="{6E959FE0-34BD-4027-89EC-218D0C26A716}" dt="2022-05-09T11:03:34.890" v="204"/>
        <pc:sldMkLst>
          <pc:docMk/>
          <pc:sldMk cId="4261057031" sldId="327"/>
        </pc:sldMkLst>
        <pc:spChg chg="del">
          <ac:chgData name="Clifford Agius" userId="287c56c2-a2fe-463a-8152-37c98427aa76" providerId="ADAL" clId="{6E959FE0-34BD-4027-89EC-218D0C26A716}" dt="2022-05-09T10:55:51.008" v="177" actId="478"/>
          <ac:spMkLst>
            <pc:docMk/>
            <pc:sldMk cId="4261057031" sldId="327"/>
            <ac:spMk id="2" creationId="{D2751D3A-ED07-366B-6043-43E195A9C6BB}"/>
          </ac:spMkLst>
        </pc:spChg>
        <pc:spChg chg="del">
          <ac:chgData name="Clifford Agius" userId="287c56c2-a2fe-463a-8152-37c98427aa76" providerId="ADAL" clId="{6E959FE0-34BD-4027-89EC-218D0C26A716}" dt="2022-05-09T10:55:49.343" v="176" actId="478"/>
          <ac:spMkLst>
            <pc:docMk/>
            <pc:sldMk cId="4261057031" sldId="327"/>
            <ac:spMk id="3" creationId="{12614CB1-5D0B-B53F-94DD-5F33D14FDAE5}"/>
          </ac:spMkLst>
        </pc:spChg>
        <pc:spChg chg="add mod">
          <ac:chgData name="Clifford Agius" userId="287c56c2-a2fe-463a-8152-37c98427aa76" providerId="ADAL" clId="{6E959FE0-34BD-4027-89EC-218D0C26A716}" dt="2022-05-09T10:56:40.780" v="187"/>
          <ac:spMkLst>
            <pc:docMk/>
            <pc:sldMk cId="4261057031" sldId="327"/>
            <ac:spMk id="6" creationId="{67F42474-7909-F52B-3DB7-625064063D73}"/>
          </ac:spMkLst>
        </pc:spChg>
        <pc:picChg chg="add mod">
          <ac:chgData name="Clifford Agius" userId="287c56c2-a2fe-463a-8152-37c98427aa76" providerId="ADAL" clId="{6E959FE0-34BD-4027-89EC-218D0C26A716}" dt="2022-05-09T10:56:43.636" v="188" actId="1076"/>
          <ac:picMkLst>
            <pc:docMk/>
            <pc:sldMk cId="4261057031" sldId="327"/>
            <ac:picMk id="5" creationId="{AA0137EE-0E1D-A994-404E-C23B2A32AD56}"/>
          </ac:picMkLst>
        </pc:picChg>
      </pc:sldChg>
      <pc:sldChg chg="addSp delSp modSp new mod">
        <pc:chgData name="Clifford Agius" userId="287c56c2-a2fe-463a-8152-37c98427aa76" providerId="ADAL" clId="{6E959FE0-34BD-4027-89EC-218D0C26A716}" dt="2022-05-09T10:57:31.979" v="194" actId="1076"/>
        <pc:sldMkLst>
          <pc:docMk/>
          <pc:sldMk cId="1501715468" sldId="328"/>
        </pc:sldMkLst>
        <pc:spChg chg="del">
          <ac:chgData name="Clifford Agius" userId="287c56c2-a2fe-463a-8152-37c98427aa76" providerId="ADAL" clId="{6E959FE0-34BD-4027-89EC-218D0C26A716}" dt="2022-05-09T10:57:23.444" v="192" actId="478"/>
          <ac:spMkLst>
            <pc:docMk/>
            <pc:sldMk cId="1501715468" sldId="328"/>
            <ac:spMk id="2" creationId="{D5E55CCE-EB5A-3C59-1CD6-01C578C85C9B}"/>
          </ac:spMkLst>
        </pc:spChg>
        <pc:spChg chg="del">
          <ac:chgData name="Clifford Agius" userId="287c56c2-a2fe-463a-8152-37c98427aa76" providerId="ADAL" clId="{6E959FE0-34BD-4027-89EC-218D0C26A716}" dt="2022-05-09T10:57:22.076" v="191" actId="478"/>
          <ac:spMkLst>
            <pc:docMk/>
            <pc:sldMk cId="1501715468" sldId="328"/>
            <ac:spMk id="3" creationId="{0279EED8-17BF-18FD-400C-482A046BFFEA}"/>
          </ac:spMkLst>
        </pc:spChg>
        <pc:spChg chg="add mod">
          <ac:chgData name="Clifford Agius" userId="287c56c2-a2fe-463a-8152-37c98427aa76" providerId="ADAL" clId="{6E959FE0-34BD-4027-89EC-218D0C26A716}" dt="2022-05-09T10:57:29.139" v="193"/>
          <ac:spMkLst>
            <pc:docMk/>
            <pc:sldMk cId="1501715468" sldId="328"/>
            <ac:spMk id="6" creationId="{C63AA218-4CAC-08BB-5ADF-18DD8BAC8F61}"/>
          </ac:spMkLst>
        </pc:spChg>
        <pc:picChg chg="add mod">
          <ac:chgData name="Clifford Agius" userId="287c56c2-a2fe-463a-8152-37c98427aa76" providerId="ADAL" clId="{6E959FE0-34BD-4027-89EC-218D0C26A716}" dt="2022-05-09T10:57:31.979" v="194" actId="1076"/>
          <ac:picMkLst>
            <pc:docMk/>
            <pc:sldMk cId="1501715468" sldId="328"/>
            <ac:picMk id="5" creationId="{092D8658-6713-82E8-03B1-D990555ADD9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8T11:06:35.9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0,'5745'3184,"-5322"-2949,172 95,138 76,135 75,2169 1203,-2035-1129,-88-48,-108-61,-100-54,-107-60,-107-59,-92-51,-61-35,1360 755,-878-487,-483-268,-80-43,2836 1571,-2687-1490,-42-22,-41-24,-48-26,-47-26,689 382,1423 788,-2327-1289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8T11:06:44.06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8T11:06:47.1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14487,'2407'-1280,"2987"-1588,-5030 2674,28-14,140-75,167-89,135-71,1780-947,-1822 969,-110 58,-96 52,-57 29,-44 24,-47 25,-48 26,2107-1120,4595-2445,-6594 3508,-478 253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315BC-E488-4141-8A81-035176DA7FE1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3298-AE8F-4F5E-BB8E-75F2E05B0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87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DDRA = Data Direction Register</a:t>
            </a:r>
          </a:p>
          <a:p>
            <a:endParaRPr lang="en-GB" dirty="0"/>
          </a:p>
          <a:p>
            <a:r>
              <a:rPr lang="en-GB" dirty="0"/>
              <a:t>PORTB = PORT is used for Outputs on a Register</a:t>
            </a:r>
          </a:p>
          <a:p>
            <a:endParaRPr lang="en-GB" dirty="0"/>
          </a:p>
          <a:p>
            <a:r>
              <a:rPr lang="en-GB" dirty="0"/>
              <a:t>PINA = Pin is used for Inputs on a register.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68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Arduino project started in 2005 in Ivrea to the west of Milan.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6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Adafruit started in 2005 by MIT Engineer </a:t>
            </a:r>
            <a:r>
              <a:rPr lang="en-GB" dirty="0" err="1"/>
              <a:t>LadyAda</a:t>
            </a:r>
            <a:endParaRPr lang="en-GB" dirty="0"/>
          </a:p>
          <a:p>
            <a:endParaRPr lang="en-GB" dirty="0"/>
          </a:p>
          <a:p>
            <a:r>
              <a:rPr lang="en-GB" dirty="0"/>
              <a:t>Paul Stoff started PRJC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17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STMicroelectronics STM32F7 32-bit ARM Cortex-M7 based core MCU at up to 216MHz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Internal, low-power </a:t>
            </a:r>
            <a:r>
              <a:rPr lang="en-GB" b="0" i="0" dirty="0" err="1">
                <a:solidFill>
                  <a:srgbClr val="3D3530"/>
                </a:solidFill>
                <a:effectLst/>
                <a:latin typeface="MrsEavesOT-Roman"/>
              </a:rPr>
              <a:t>realtime</a:t>
            </a: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 clock (RTC)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Cryptographic Hardware Acceleration for AES 128, 192, 256, triple DES, HASH (MD5, SHA-1, SHA-2), and HMAC True random number generator Floating point unit (FPU) Secure Boot secure, encrypted firmware loader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3D3530"/>
                </a:solidFill>
                <a:effectLst/>
                <a:latin typeface="MrsEavesOT-Roman"/>
              </a:rPr>
              <a:t>Espressif</a:t>
            </a: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 ESP32 (ESP-Pico-D4) </a:t>
            </a:r>
            <a:r>
              <a:rPr lang="en-GB" b="0" i="0" dirty="0" err="1">
                <a:solidFill>
                  <a:srgbClr val="3D3530"/>
                </a:solidFill>
                <a:effectLst/>
                <a:latin typeface="MrsEavesOT-Roman"/>
              </a:rPr>
              <a:t>Xtensa</a:t>
            </a: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 32-bit dual-core LX6 up to 240MHz coprocessor.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2.4GHz </a:t>
            </a:r>
            <a:r>
              <a:rPr lang="en-GB" b="0" i="0" dirty="0" err="1">
                <a:solidFill>
                  <a:srgbClr val="3D3530"/>
                </a:solidFill>
                <a:effectLst/>
                <a:latin typeface="MrsEavesOT-Roman"/>
              </a:rPr>
              <a:t>WiFi</a:t>
            </a: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 802.11 b/g/n with WFA, WPA/WPA2 and WAPI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Bluetooth 4.2, 5.1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32MB external, onboard QSPI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D3530"/>
                </a:solidFill>
                <a:effectLst/>
                <a:latin typeface="MrsEavesOT-Roman"/>
              </a:rPr>
              <a:t>64MB external, onboard non-volatile Flash memory (60MB available for user code)</a:t>
            </a:r>
          </a:p>
          <a:p>
            <a:endParaRPr lang="en-GB" dirty="0"/>
          </a:p>
          <a:p>
            <a:r>
              <a:rPr lang="en-GB" dirty="0"/>
              <a:t>CORE COMPUTE ADDS Ethernet and SD card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95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19E6-78C9-4B28-BA9C-BCBB99EED7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7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V2 memory has doubled for both Flash and Ram so 64MB Flash and 32MB 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3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STM32, the low level RTOS is based on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onv_Lato-Regular"/>
              </a:rPr>
              <a:t>NuttX</a:t>
            </a:r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 with Mono sitting on top of this. We have customised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onv_Lato-Regular"/>
              </a:rPr>
              <a:t>NuttX</a:t>
            </a:r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 and Mono to make this ecosystem possible.</a:t>
            </a:r>
          </a:p>
          <a:p>
            <a:pPr algn="l"/>
            <a:endParaRPr lang="en-GB" b="0" i="0" dirty="0">
              <a:solidFill>
                <a:srgbClr val="333333"/>
              </a:solidFill>
              <a:effectLst/>
              <a:latin typeface="Conv_Lato-Regular"/>
            </a:endParaRP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ESP32 runs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onv_Lato-Regular"/>
              </a:rPr>
              <a:t>FreeRTOS</a:t>
            </a:r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 with our custom software allowing the ESP32 to provide network services to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onv_Lato-Regular"/>
              </a:rPr>
              <a:t>NuttX</a:t>
            </a:r>
            <a:r>
              <a:rPr lang="en-GB" b="0" i="0" dirty="0">
                <a:solidFill>
                  <a:srgbClr val="333333"/>
                </a:solidFill>
                <a:effectLst/>
                <a:latin typeface="Conv_Lato-Regular"/>
              </a:rPr>
              <a:t>.</a:t>
            </a:r>
          </a:p>
          <a:p>
            <a:pPr algn="l"/>
            <a:endParaRPr lang="en-GB" b="0" i="0" dirty="0">
              <a:solidFill>
                <a:srgbClr val="333333"/>
              </a:solidFill>
              <a:effectLst/>
              <a:latin typeface="Conv_La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</a:rPr>
              <a:t>runs dotnet and your app so very stable as they just run your app/code not like a full PC or </a:t>
            </a:r>
            <a:r>
              <a:rPr lang="en-GB" dirty="0" err="1">
                <a:solidFill>
                  <a:srgbClr val="FF0000"/>
                </a:solidFill>
              </a:rPr>
              <a:t>Rpi</a:t>
            </a:r>
            <a:r>
              <a:rPr lang="en-GB" dirty="0">
                <a:solidFill>
                  <a:srgbClr val="FF0000"/>
                </a:solidFill>
              </a:rPr>
              <a:t> which is running a desktop and user interface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</a:rPr>
              <a:t>Think a Docker Container that has just Dotnet and your code it’s very similar, or an Azure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FF0000"/>
              </a:solidFill>
            </a:endParaRPr>
          </a:p>
          <a:p>
            <a:pPr algn="l"/>
            <a:endParaRPr lang="en-GB" b="0" i="0" dirty="0">
              <a:solidFill>
                <a:srgbClr val="333333"/>
              </a:solidFill>
              <a:effectLst/>
              <a:latin typeface="Conv_Lato-Regular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3298-AE8F-4F5E-BB8E-75F2E05B04C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6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266A-EB63-4B5E-9DC2-BE8ACA896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E0E00-7D22-456C-B5EA-02C149E44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582BE-3C9F-4FEB-984A-91324CC0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A125D-AE69-4823-8EDA-7BD44C4D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1795D-A3F0-41B7-AF9A-DE3129C5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08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8A08-CA01-46BF-AD11-C8EDC55C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991DD-D7B2-4549-A740-A6BAB325A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FE70-7849-46F8-BCA9-E0CE4D4C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21C52-D5CE-462B-AC51-65BCEE62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A96E9-A78A-45CD-A9A3-9AE386FB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4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A27B2-E553-40AF-B489-94DCAB9A4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7E5A8-ACE5-40DF-A422-A682FC46D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83853-D306-4ED7-B929-5820AAC6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B4530-BFF8-4488-8EAA-7D00B25F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BF34-D974-483B-92DA-89D24177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3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834-A5D3-4B1C-AEB6-94B1B7BF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DBD5-5C05-4B2C-ACE0-FE73A6BAD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70660-F1D5-4968-B901-20281387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FACE1-E35D-47C3-96CB-B4C10FE6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BB0B-C3B1-4A10-A63B-DB43BCC6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C9E57-B2C8-E793-1932-09683BD667CD}"/>
              </a:ext>
            </a:extLst>
          </p:cNvPr>
          <p:cNvSpPr txBox="1"/>
          <p:nvPr userDrawn="1"/>
        </p:nvSpPr>
        <p:spPr>
          <a:xfrm rot="16200000">
            <a:off x="10058400" y="3198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@CliffordAgius</a:t>
            </a:r>
          </a:p>
        </p:txBody>
      </p:sp>
    </p:spTree>
    <p:extLst>
      <p:ext uri="{BB962C8B-B14F-4D97-AF65-F5344CB8AC3E}">
        <p14:creationId xmlns:p14="http://schemas.microsoft.com/office/powerpoint/2010/main" val="26923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A647-4FC2-45A6-9A96-1E95DC97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A139A-8BC4-487C-8ADD-6F6AF858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DEF57-6B00-4754-9D67-2B7634B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0BB0-5874-4E43-BF0F-500B7659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DD70E-FC0D-478A-8CF3-6767A025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6D58-0D2C-4E2F-9975-AE3FB464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1934-771E-42BA-9DC2-B810672C5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55547-CA9E-46C5-9B4F-748D635D9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218AD-22AE-4FD0-B492-54C34467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EDA50-053C-4794-8B9C-44C3C9BC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94DB1-72E5-4FF7-82AC-F2FFA942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69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21F0-B95C-4727-86AA-0BB5432D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659AD-9CF1-45A0-A133-04008A403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D4EE5-722F-404D-A352-B65E5E382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EAB65-705F-4C6E-B7CB-30F6F54B0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1BAE1-120B-485D-BC79-895DA87F3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721BE-215D-4590-B672-B4AE18B9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6E5AF-0796-485E-94B6-E86F1C4D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FC8AE-6B4D-4468-9A76-A58DC942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80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61A2-2300-4800-9013-2846B641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5B4B-D7AC-4451-8A1E-C87E84A4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F3994-F8DF-4B65-BDDD-D1B8B6FA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A0E43-FF17-4587-8C6A-9FA0F12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9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7D49B-203F-49D9-B8CD-0D58E185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68FFA-3B45-4F4E-A0FF-F168DC19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7A98-B48C-403A-823F-6D63554B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4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3E65-164A-49EA-8036-5DEB0B84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76EF-F28D-4202-B6C3-25A93050E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D44F8-266E-45C8-840E-642EC82A2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7A81A-45A1-42E9-AC65-EE44B4C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16673-72C4-436D-8246-71FB0C9A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723DE-A1C3-4AE3-ABF8-9A741DE8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79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2AD1-A2D5-4851-8916-993B063C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68179-EDA9-42E1-AB3F-802E40963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CE86C-AE95-4AC3-869D-C4DEF348F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A8D7B-854A-4D34-BC5C-537249AF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E51D2-6210-4D72-9FAF-CCDE1C9C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0A928-46AD-4D6D-9FBD-E1DCA405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31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D17F7-D8B5-423C-B131-761042F8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02CB-C190-470F-B332-024FE0C6E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598D-CA25-422C-8366-8A06B52B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C101-7C9A-4B87-B6D2-0AB0E53139C9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DB24-CE61-49CC-A11D-F2201903C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38FE8-0B9A-458D-AABD-5BAF670AD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316D2-4801-4C1D-AF18-DC1054883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4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359A3-68BA-44B9-ADD6-CCFEB7C8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663" y="1282969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b="1" i="0" dirty="0">
                <a:solidFill>
                  <a:srgbClr val="212121"/>
                </a:solidFill>
                <a:effectLst/>
                <a:latin typeface="Graphik Meetup"/>
              </a:rPr>
              <a:t>.NET on tiny </a:t>
            </a:r>
            <a:r>
              <a:rPr lang="en-GB" b="1" i="0">
                <a:solidFill>
                  <a:srgbClr val="212121"/>
                </a:solidFill>
                <a:effectLst/>
                <a:latin typeface="Graphik Meetup"/>
              </a:rPr>
              <a:t>IoT Meadow Boards</a:t>
            </a:r>
            <a:endParaRPr lang="en-GB" b="1" i="0" dirty="0">
              <a:solidFill>
                <a:srgbClr val="212121"/>
              </a:solidFill>
              <a:effectLst/>
              <a:latin typeface="Graphik Meetup"/>
            </a:endParaRP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C99312F0-7825-4C24-B880-93A563F52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r="6156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8FD522D-664C-FCAA-18F5-18B161972067}"/>
              </a:ext>
            </a:extLst>
          </p:cNvPr>
          <p:cNvSpPr txBox="1">
            <a:spLocks/>
          </p:cNvSpPr>
          <p:nvPr/>
        </p:nvSpPr>
        <p:spPr>
          <a:xfrm>
            <a:off x="6647664" y="3308355"/>
            <a:ext cx="4449858" cy="1185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Clifford Agius</a:t>
            </a:r>
          </a:p>
          <a:p>
            <a:pPr marL="0" indent="0">
              <a:buNone/>
            </a:pPr>
            <a:r>
              <a:rPr lang="en-US" dirty="0"/>
              <a:t>Freelance .NET 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88A58-FC03-092A-F9A8-6D7930470797}"/>
              </a:ext>
            </a:extLst>
          </p:cNvPr>
          <p:cNvSpPr txBox="1"/>
          <p:nvPr/>
        </p:nvSpPr>
        <p:spPr>
          <a:xfrm>
            <a:off x="9282279" y="5871360"/>
            <a:ext cx="298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cliffordagius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418B9-1A2E-D2F6-7421-9C9929610615}"/>
              </a:ext>
            </a:extLst>
          </p:cNvPr>
          <p:cNvSpPr txBox="1"/>
          <p:nvPr/>
        </p:nvSpPr>
        <p:spPr>
          <a:xfrm>
            <a:off x="8158344" y="6186446"/>
            <a:ext cx="346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CliffordAgius@CA-Software.co.uk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73E37D4-6AEC-3ECD-5110-291368F4A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63" y="4420168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9"/>
    </mc:Choice>
    <mc:Fallback xmlns="">
      <p:transition spd="slow" advTm="46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A6E14D78-2A29-4DD0-A7A1-31108F6E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85" y="43065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0B08FC-3987-4598-850B-C94F0250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1720153"/>
            <a:ext cx="4707194" cy="47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5FCEC65B-3351-45C4-B806-D460956B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359154"/>
            <a:ext cx="3171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C55D5-DF03-4F50-8EE9-AE3DC88D3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318" y="1428749"/>
            <a:ext cx="4027191" cy="4998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BAAED-829D-480B-8314-B7B6F7E99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456" y="996994"/>
            <a:ext cx="275310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39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2D15E-9E3F-4AA4-96D2-322CC631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0" y="2559028"/>
            <a:ext cx="8141072" cy="2860819"/>
          </a:xfrm>
          <a:prstGeom prst="rect">
            <a:avLst/>
          </a:prstGeom>
        </p:spPr>
      </p:pic>
      <p:pic>
        <p:nvPicPr>
          <p:cNvPr id="3" name="Picture 6" descr="Image result for arduino logo">
            <a:extLst>
              <a:ext uri="{FF2B5EF4-FFF2-40B4-BE49-F238E27FC236}">
                <a16:creationId xmlns:a16="http://schemas.microsoft.com/office/drawing/2014/main" id="{3E8AF906-FED5-808F-985D-FD043A37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3" y="349250"/>
            <a:ext cx="3267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9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FD87F-70F5-4400-9065-C32E6CDB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90" y="0"/>
            <a:ext cx="7159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5181B-58F5-4BB4-99E4-EF5B4D02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25" y="0"/>
            <a:ext cx="869034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C3B80E-772A-46D5-9EF5-99FD3C0BF214}"/>
              </a:ext>
            </a:extLst>
          </p:cNvPr>
          <p:cNvSpPr txBox="1"/>
          <p:nvPr/>
        </p:nvSpPr>
        <p:spPr>
          <a:xfrm>
            <a:off x="6711992" y="6378367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https://www.visualmicro.com/</a:t>
            </a:r>
          </a:p>
        </p:txBody>
      </p:sp>
    </p:spTree>
    <p:extLst>
      <p:ext uri="{BB962C8B-B14F-4D97-AF65-F5344CB8AC3E}">
        <p14:creationId xmlns:p14="http://schemas.microsoft.com/office/powerpoint/2010/main" val="15279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4D8C62-1431-4293-9E77-F1D2A68D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19" y="1742851"/>
            <a:ext cx="2890859" cy="22812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622903-56C1-41D8-8A4C-49357337E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858" y="3043715"/>
            <a:ext cx="3078883" cy="38142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463AD3-5E60-4E64-9C2B-9A2865AC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219776" y="63706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1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3FFC69-0907-4918-9F1A-840B86F8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37" y="0"/>
            <a:ext cx="8698086" cy="68520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A63D4BE-399E-42B9-88FF-7A1A50336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450" y="3803073"/>
            <a:ext cx="2461160" cy="3049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83848-79A1-42C8-A7FD-4CE1539C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24" y="397663"/>
            <a:ext cx="5148300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FB833-118E-4C57-B017-64026452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0" y="2216858"/>
            <a:ext cx="6058746" cy="3915321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EB90E4A-0E9B-4282-BC8E-C9FA6144C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4" y="230075"/>
            <a:ext cx="1922009" cy="21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BD5B8-37AA-4047-A385-4790685E0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954" y="343358"/>
            <a:ext cx="3888055" cy="190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99C3C-55FE-4858-8E87-979D8F4FF0BE}"/>
              </a:ext>
            </a:extLst>
          </p:cNvPr>
          <p:cNvSpPr txBox="1"/>
          <p:nvPr/>
        </p:nvSpPr>
        <p:spPr>
          <a:xfrm>
            <a:off x="308610" y="6283809"/>
            <a:ext cx="1157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https://www.petecodes.co.uk/install-and-use-microsoft-dot-net-6-with-the-raspberry-pi/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7C878-DA05-45E9-9FE6-B97189D0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72" y="3429000"/>
            <a:ext cx="4766503" cy="9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2B59C-9721-467A-8203-EAEBF9B7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726" y="143962"/>
            <a:ext cx="6754547" cy="657007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83F493-DB8D-E291-800D-D8D1AF23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40" y="2589509"/>
            <a:ext cx="6220982" cy="21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99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D4DB-28DF-49D0-813B-12EF1315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C# on a Microcontroller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201BA-5512-46C5-BB45-D2C60E4185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94" y="2589725"/>
            <a:ext cx="284797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DA774-4D47-434F-A0FD-0C914136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79" y="2851895"/>
            <a:ext cx="4419021" cy="10311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4E56035-BA50-4D65-B5EE-7366DC748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03" y="4946088"/>
            <a:ext cx="2681202" cy="19119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F2ABC1-BC14-47FE-B36C-8750CDB38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9599" y="4953000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A7D50-0B48-3331-C280-C0AFF5E7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17" y="3565198"/>
            <a:ext cx="8175233" cy="3292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45FC4-28A5-4CCE-84C5-62D2B699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355" y="122237"/>
            <a:ext cx="4419021" cy="1031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3364A-64D9-A54B-7DD7-D26C11DBD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44" y="191439"/>
            <a:ext cx="5498985" cy="35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5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49CA-9D54-1C7E-10D5-38235DC4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bother with IoT?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7051E-3B79-26BA-B141-B7E525EC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70" y="1271720"/>
            <a:ext cx="8252460" cy="5586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B8355C-AABD-809F-9AD4-0B5FAA23B0BF}"/>
              </a:ext>
            </a:extLst>
          </p:cNvPr>
          <p:cNvSpPr/>
          <p:nvPr/>
        </p:nvSpPr>
        <p:spPr>
          <a:xfrm>
            <a:off x="4556760" y="3954780"/>
            <a:ext cx="533400" cy="2164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E80CB8-2597-69B2-D790-5E5B665E4EF4}"/>
              </a:ext>
            </a:extLst>
          </p:cNvPr>
          <p:cNvCxnSpPr/>
          <p:nvPr/>
        </p:nvCxnSpPr>
        <p:spPr>
          <a:xfrm>
            <a:off x="1969770" y="2594134"/>
            <a:ext cx="350520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98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80"/>
    </mc:Choice>
    <mc:Fallback xmlns="">
      <p:transition spd="slow" advTm="59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4A39B-0171-4617-BCF3-8541C3FA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829"/>
            <a:ext cx="12191999" cy="69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64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69B602-44A0-4D6B-BA25-07D2539A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74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79B9B-5C1A-48CC-AF54-86EABE68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021" cy="103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0AA843-4B9F-F22C-C57B-8E834622796E}"/>
              </a:ext>
            </a:extLst>
          </p:cNvPr>
          <p:cNvSpPr/>
          <p:nvPr/>
        </p:nvSpPr>
        <p:spPr>
          <a:xfrm>
            <a:off x="6873240" y="922020"/>
            <a:ext cx="41148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56391-626D-3353-B34B-B67C9E42F1DB}"/>
              </a:ext>
            </a:extLst>
          </p:cNvPr>
          <p:cNvSpPr/>
          <p:nvPr/>
        </p:nvSpPr>
        <p:spPr>
          <a:xfrm>
            <a:off x="6667500" y="1722120"/>
            <a:ext cx="80010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6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6A7A0-AB12-44CA-9982-687B9869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82" y="0"/>
            <a:ext cx="55883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DD8AD-0C18-44D0-AC1E-0E6EB7CDD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021" cy="10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87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118C7-3AB8-AED5-6EEF-84173FE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27013"/>
            <a:ext cx="11333775" cy="5803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3AA3F5-F43D-740A-B551-EF53A7F1B1FD}"/>
                  </a:ext>
                </a:extLst>
              </p14:cNvPr>
              <p14:cNvContentPartPr/>
              <p14:nvPr/>
            </p14:nvContentPartPr>
            <p14:xfrm>
              <a:off x="878010" y="760285"/>
              <a:ext cx="9987840" cy="553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3AA3F5-F43D-740A-B551-EF53A7F1B1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010" y="697285"/>
                <a:ext cx="10113480" cy="56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140D2F-6D26-509A-535D-117DDC56716B}"/>
                  </a:ext>
                </a:extLst>
              </p14:cNvPr>
              <p14:cNvContentPartPr/>
              <p14:nvPr/>
            </p14:nvContentPartPr>
            <p14:xfrm>
              <a:off x="870945" y="609271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140D2F-6D26-509A-535D-117DDC567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305" y="60300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69FC0F-8991-9C81-698D-3E8F305A7731}"/>
                  </a:ext>
                </a:extLst>
              </p14:cNvPr>
              <p14:cNvContentPartPr/>
              <p14:nvPr/>
            </p14:nvContentPartPr>
            <p14:xfrm>
              <a:off x="872385" y="877030"/>
              <a:ext cx="9808560" cy="521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69FC0F-8991-9C81-698D-3E8F305A77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745" y="814030"/>
                <a:ext cx="9934200" cy="53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53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D224676-E850-43A1-936D-196F384A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6650" y="4135226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359A3-68BA-44B9-ADD6-CCFEB7C8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4871" y="3169210"/>
            <a:ext cx="3056774" cy="6908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GB" b="1" i="0" dirty="0">
                <a:solidFill>
                  <a:srgbClr val="212121"/>
                </a:solidFill>
                <a:effectLst/>
                <a:latin typeface="Graphik Meetup"/>
              </a:rPr>
              <a:t>Questions?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C99312F0-7825-4C24-B880-93A563F52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r="6156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6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20F37-4CB5-5008-B39F-78828D23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60" y="0"/>
            <a:ext cx="412567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79235-7100-6CD0-BA66-959DB11B2B7E}"/>
              </a:ext>
            </a:extLst>
          </p:cNvPr>
          <p:cNvSpPr txBox="1"/>
          <p:nvPr/>
        </p:nvSpPr>
        <p:spPr>
          <a:xfrm>
            <a:off x="1088889" y="582487"/>
            <a:ext cx="6094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0F1419"/>
                </a:solidFill>
                <a:effectLst/>
                <a:latin typeface="TwitterChirp"/>
              </a:rPr>
              <a:t>Internet of Shit</a:t>
            </a:r>
          </a:p>
          <a:p>
            <a:pPr algn="l" rtl="0"/>
            <a:r>
              <a:rPr lang="en-GB" sz="2400" b="0" i="0" dirty="0">
                <a:solidFill>
                  <a:srgbClr val="536471"/>
                </a:solidFill>
                <a:effectLst/>
                <a:latin typeface="TwitterChirp"/>
              </a:rPr>
              <a:t>@internetofshit</a:t>
            </a:r>
          </a:p>
        </p:txBody>
      </p:sp>
    </p:spTree>
    <p:extLst>
      <p:ext uri="{BB962C8B-B14F-4D97-AF65-F5344CB8AC3E}">
        <p14:creationId xmlns:p14="http://schemas.microsoft.com/office/powerpoint/2010/main" val="34716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45"/>
    </mc:Choice>
    <mc:Fallback xmlns="">
      <p:transition spd="slow" advTm="804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31533-58C9-D42F-F02D-B18FCF73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40" y="969769"/>
            <a:ext cx="6623083" cy="4918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91FF8-312F-7181-DEB0-6B10DA172731}"/>
              </a:ext>
            </a:extLst>
          </p:cNvPr>
          <p:cNvSpPr txBox="1"/>
          <p:nvPr/>
        </p:nvSpPr>
        <p:spPr>
          <a:xfrm>
            <a:off x="1088889" y="582487"/>
            <a:ext cx="6094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0F1419"/>
                </a:solidFill>
                <a:effectLst/>
                <a:latin typeface="TwitterChirp"/>
              </a:rPr>
              <a:t>Internet of Shit</a:t>
            </a:r>
          </a:p>
          <a:p>
            <a:pPr algn="l" rtl="0"/>
            <a:r>
              <a:rPr lang="en-GB" sz="2400" b="0" i="0" dirty="0">
                <a:solidFill>
                  <a:srgbClr val="536471"/>
                </a:solidFill>
                <a:effectLst/>
                <a:latin typeface="TwitterChirp"/>
              </a:rPr>
              <a:t>@internetofshit</a:t>
            </a:r>
          </a:p>
        </p:txBody>
      </p:sp>
    </p:spTree>
    <p:extLst>
      <p:ext uri="{BB962C8B-B14F-4D97-AF65-F5344CB8AC3E}">
        <p14:creationId xmlns:p14="http://schemas.microsoft.com/office/powerpoint/2010/main" val="6399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8"/>
    </mc:Choice>
    <mc:Fallback xmlns="">
      <p:transition spd="slow" advTm="1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137EE-0E1D-A994-404E-C23B2A32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1" y="388121"/>
            <a:ext cx="5467390" cy="6081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42474-7909-F52B-3DB7-625064063D73}"/>
              </a:ext>
            </a:extLst>
          </p:cNvPr>
          <p:cNvSpPr txBox="1"/>
          <p:nvPr/>
        </p:nvSpPr>
        <p:spPr>
          <a:xfrm>
            <a:off x="1088889" y="582487"/>
            <a:ext cx="6094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0F1419"/>
                </a:solidFill>
                <a:effectLst/>
                <a:latin typeface="TwitterChirp"/>
              </a:rPr>
              <a:t>Internet of Shit</a:t>
            </a:r>
          </a:p>
          <a:p>
            <a:pPr algn="l" rtl="0"/>
            <a:r>
              <a:rPr lang="en-GB" sz="2400" b="0" i="0" dirty="0">
                <a:solidFill>
                  <a:srgbClr val="536471"/>
                </a:solidFill>
                <a:effectLst/>
                <a:latin typeface="TwitterChirp"/>
              </a:rPr>
              <a:t>@internetofshit</a:t>
            </a:r>
          </a:p>
        </p:txBody>
      </p:sp>
    </p:spTree>
    <p:extLst>
      <p:ext uri="{BB962C8B-B14F-4D97-AF65-F5344CB8AC3E}">
        <p14:creationId xmlns:p14="http://schemas.microsoft.com/office/powerpoint/2010/main" val="426105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"/>
    </mc:Choice>
    <mc:Fallback xmlns="">
      <p:transition spd="slow" advTm="6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D8658-6713-82E8-03B1-D990555A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5" y="180951"/>
            <a:ext cx="5691229" cy="649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AA218-4CAC-08BB-5ADF-18DD8BAC8F61}"/>
              </a:ext>
            </a:extLst>
          </p:cNvPr>
          <p:cNvSpPr txBox="1"/>
          <p:nvPr/>
        </p:nvSpPr>
        <p:spPr>
          <a:xfrm>
            <a:off x="1088889" y="582487"/>
            <a:ext cx="6094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0F1419"/>
                </a:solidFill>
                <a:effectLst/>
                <a:latin typeface="TwitterChirp"/>
              </a:rPr>
              <a:t>Internet of Shit</a:t>
            </a:r>
          </a:p>
          <a:p>
            <a:pPr algn="l" rtl="0"/>
            <a:r>
              <a:rPr lang="en-GB" sz="2400" b="0" i="0" dirty="0">
                <a:solidFill>
                  <a:srgbClr val="536471"/>
                </a:solidFill>
                <a:effectLst/>
                <a:latin typeface="TwitterChirp"/>
              </a:rPr>
              <a:t>@internetofshit</a:t>
            </a:r>
          </a:p>
        </p:txBody>
      </p:sp>
    </p:spTree>
    <p:extLst>
      <p:ext uri="{BB962C8B-B14F-4D97-AF65-F5344CB8AC3E}">
        <p14:creationId xmlns:p14="http://schemas.microsoft.com/office/powerpoint/2010/main" val="150171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F778B-0CFB-4E73-890C-DAC8270FC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847" y="939794"/>
            <a:ext cx="7786305" cy="49784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A1BBD3-6284-63B4-A8BC-B70B022127F4}"/>
              </a:ext>
            </a:extLst>
          </p:cNvPr>
          <p:cNvSpPr txBox="1"/>
          <p:nvPr/>
        </p:nvSpPr>
        <p:spPr>
          <a:xfrm>
            <a:off x="175998" y="6396621"/>
            <a:ext cx="1016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https://en.wikipedia.org/wiki/Microcontroller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415813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3319-F9FC-40B7-8C33-9FDF7CF1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in the day…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6CDCAE-4ED5-4FA7-A193-6E2E171B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32" y="2343794"/>
            <a:ext cx="20955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BAB1D1-0A5A-45C0-B95B-BAE3042E82C3}"/>
              </a:ext>
            </a:extLst>
          </p:cNvPr>
          <p:cNvSpPr txBox="1"/>
          <p:nvPr/>
        </p:nvSpPr>
        <p:spPr>
          <a:xfrm>
            <a:off x="1045348" y="1786926"/>
            <a:ext cx="189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PIC16xx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56E28F-6423-4393-B08D-6B84F0B2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71448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D312D-08A9-4F16-A6BC-F5436BF5ACFC}"/>
              </a:ext>
            </a:extLst>
          </p:cNvPr>
          <p:cNvSpPr txBox="1"/>
          <p:nvPr/>
        </p:nvSpPr>
        <p:spPr>
          <a:xfrm>
            <a:off x="940658" y="3714580"/>
            <a:ext cx="189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Atmel AVR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A2FC4-2171-4738-B002-3F54CE135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445" y="1377706"/>
            <a:ext cx="7895168" cy="54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693C-7879-4484-8561-5BA80F97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101" y="-1525588"/>
            <a:ext cx="10515600" cy="1325563"/>
          </a:xfrm>
        </p:spPr>
        <p:txBody>
          <a:bodyPr/>
          <a:lstStyle/>
          <a:p>
            <a:r>
              <a:rPr lang="en-GB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64C4-45EE-43F2-851D-E7CDE0F2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00" y="1897342"/>
            <a:ext cx="7887801" cy="3820058"/>
          </a:xfrm>
          <a:prstGeom prst="rect">
            <a:avLst/>
          </a:prstGeom>
        </p:spPr>
      </p:pic>
      <p:pic>
        <p:nvPicPr>
          <p:cNvPr id="1030" name="Picture 6" descr="Image result for arduino logo">
            <a:extLst>
              <a:ext uri="{FF2B5EF4-FFF2-40B4-BE49-F238E27FC236}">
                <a16:creationId xmlns:a16="http://schemas.microsoft.com/office/drawing/2014/main" id="{1F6590C7-6452-4346-86DE-99988811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3" y="349250"/>
            <a:ext cx="3267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91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8715CDFB159F44BA1F5DC5C30D2B6D" ma:contentTypeVersion="11" ma:contentTypeDescription="Create a new document." ma:contentTypeScope="" ma:versionID="33c90b94c0a831df9368949255bca2ef">
  <xsd:schema xmlns:xsd="http://www.w3.org/2001/XMLSchema" xmlns:xs="http://www.w3.org/2001/XMLSchema" xmlns:p="http://schemas.microsoft.com/office/2006/metadata/properties" xmlns:ns3="2cb32282-7ead-4a8f-b7a9-e95949ab9a0f" targetNamespace="http://schemas.microsoft.com/office/2006/metadata/properties" ma:root="true" ma:fieldsID="59c15340565ec0dac46a5a2fb37ffa0a" ns3:_="">
    <xsd:import namespace="2cb32282-7ead-4a8f-b7a9-e95949ab9a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32282-7ead-4a8f-b7a9-e95949ab9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1EAC50-CFC3-42F2-91AE-93D9444D94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E6B878-27FB-4DD8-B1A4-31724E0B2FFA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cb32282-7ead-4a8f-b7a9-e95949ab9a0f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F699AAA-DED2-4B51-8941-D92F303848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b32282-7ead-4a8f-b7a9-e95949ab9a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392</Words>
  <Application>Microsoft Office PowerPoint</Application>
  <PresentationFormat>Widescreen</PresentationFormat>
  <Paragraphs>59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Conv_Lato-Regular</vt:lpstr>
      <vt:lpstr>Graphik Meetup</vt:lpstr>
      <vt:lpstr>MrsEavesOT-Roman</vt:lpstr>
      <vt:lpstr>TwitterChirp</vt:lpstr>
      <vt:lpstr>Office Theme</vt:lpstr>
      <vt:lpstr>.NET on tiny IoT Meadow Boards</vt:lpstr>
      <vt:lpstr>Why bother with IoT?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in the day…</vt:lpstr>
      <vt:lpstr>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C# on a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#IoT</dc:title>
  <dc:creator>clifford agius</dc:creator>
  <cp:lastModifiedBy>Clifford Agius</cp:lastModifiedBy>
  <cp:revision>20</cp:revision>
  <dcterms:created xsi:type="dcterms:W3CDTF">2020-11-25T18:05:06Z</dcterms:created>
  <dcterms:modified xsi:type="dcterms:W3CDTF">2022-05-10T08:28:47Z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0x010100128715CDFB159F44BA1F5DC5C30D2B6D</vt:lpwstr>
  </property>
</Properties>
</file>